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1" y="476670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869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HP</cp:lastModifiedBy>
  <cp:revision>189</cp:revision>
  <dcterms:created xsi:type="dcterms:W3CDTF">2010-04-03T08:55:55Z</dcterms:created>
  <dcterms:modified xsi:type="dcterms:W3CDTF">2019-12-19T13:10:20Z</dcterms:modified>
  <cp:contentStatus/>
</cp:coreProperties>
</file>